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56" r:id="rId5"/>
    <p:sldId id="263" r:id="rId6"/>
    <p:sldId id="262" r:id="rId7"/>
    <p:sldId id="264" r:id="rId8"/>
    <p:sldId id="269"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Airbnb/VRBO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Airbnb/VRBO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7/23/2024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FL</a:t>
            </a:r>
          </a:p>
        </p:txBody>
      </p:sp>
    </p:spTree>
    <p:extLst>
      <p:ext uri="{BB962C8B-B14F-4D97-AF65-F5344CB8AC3E}">
        <p14:creationId xmlns:p14="http://schemas.microsoft.com/office/powerpoint/2010/main" val="3549750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and comparing rental properties for their stays. Whether planning a getaway or relocating, users can explore available properties, filter based on preferences, and visualize essential information.</a:t>
            </a:r>
          </a:p>
          <a:p>
            <a:r>
              <a:rPr lang="en-US" dirty="0"/>
              <a:t>With an emphasis on the data visualization track.</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946286281"/>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Web Scraping/Data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r>
              <a:rPr lang="en-US" dirty="0"/>
              <a:t>Make into 2 slides</a:t>
            </a:r>
          </a:p>
          <a:p>
            <a:endParaRPr lang="en-US" dirty="0"/>
          </a:p>
        </p:txBody>
      </p:sp>
    </p:spTree>
    <p:extLst>
      <p:ext uri="{BB962C8B-B14F-4D97-AF65-F5344CB8AC3E}">
        <p14:creationId xmlns:p14="http://schemas.microsoft.com/office/powerpoint/2010/main" val="259676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Data tables?</a:t>
            </a:r>
          </a:p>
        </p:txBody>
      </p:sp>
      <p:sp>
        <p:nvSpPr>
          <p:cNvPr id="6" name="Text Placeholder 5">
            <a:extLst>
              <a:ext uri="{FF2B5EF4-FFF2-40B4-BE49-F238E27FC236}">
                <a16:creationId xmlns:a16="http://schemas.microsoft.com/office/drawing/2014/main" id="{E7362DB9-516B-F8D9-7F65-A6D17B140EC8}"/>
              </a:ext>
            </a:extLst>
          </p:cNvPr>
          <p:cNvSpPr>
            <a:spLocks noGrp="1"/>
          </p:cNvSpPr>
          <p:nvPr>
            <p:ph idx="1"/>
          </p:nvPr>
        </p:nvSpPr>
        <p:spPr/>
        <p:txBody>
          <a:bodyPr/>
          <a:lstStyle/>
          <a:p>
            <a:r>
              <a:rPr lang="en-US" dirty="0"/>
              <a:t>Once the data has been scraped from the Airbnb and VRBO Web Pages we begin the data cleaning process</a:t>
            </a:r>
          </a:p>
          <a:p>
            <a:r>
              <a:rPr lang="en-US" dirty="0"/>
              <a:t>We viewed the data and only kept any relevant data for analysis and data visualizations as needed.</a:t>
            </a:r>
          </a:p>
          <a:p>
            <a:r>
              <a:rPr lang="en-US" dirty="0"/>
              <a:t>Once we had the data cleaned and workable we merged the two datasets together and moved them into one table so the data isn’t stored in multiple tables. So when we create new data tables or views everything is stored in one source table.</a:t>
            </a:r>
          </a:p>
        </p:txBody>
      </p:sp>
    </p:spTree>
    <p:extLst>
      <p:ext uri="{BB962C8B-B14F-4D97-AF65-F5344CB8AC3E}">
        <p14:creationId xmlns:p14="http://schemas.microsoft.com/office/powerpoint/2010/main" val="81381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Discuss </a:t>
            </a:r>
            <a:r>
              <a:rPr lang="en-US" dirty="0" err="1"/>
              <a:t>ApiFlask</a:t>
            </a:r>
            <a:r>
              <a:rPr lang="en-US" dirty="0"/>
              <a:t>/frontend?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endParaRPr lang="en-US"/>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endParaRPr lang="en-US"/>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64506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9788" y="457200"/>
            <a:ext cx="5551868" cy="466344"/>
          </a:xfrm>
        </p:spPr>
        <p:txBody>
          <a:bodyPr>
            <a:normAutofit fontScale="90000"/>
          </a:bodyPr>
          <a:lstStyle/>
          <a:p>
            <a:r>
              <a:rPr lang="en-US" dirty="0"/>
              <a:t>Location</a:t>
            </a:r>
          </a:p>
        </p:txBody>
      </p:sp>
      <p:sp>
        <p:nvSpPr>
          <p:cNvPr id="5" name="Text Placeholder 4">
            <a:extLst>
              <a:ext uri="{FF2B5EF4-FFF2-40B4-BE49-F238E27FC236}">
                <a16:creationId xmlns:a16="http://schemas.microsoft.com/office/drawing/2014/main" id="{A87A0B95-7075-1541-090B-ECD0BCEF0A9B}"/>
              </a:ext>
            </a:extLst>
          </p:cNvPr>
          <p:cNvSpPr>
            <a:spLocks noGrp="1"/>
          </p:cNvSpPr>
          <p:nvPr>
            <p:ph type="body" sz="half" idx="2"/>
          </p:nvPr>
        </p:nvSpPr>
        <p:spPr>
          <a:xfrm>
            <a:off x="839788" y="1161288"/>
            <a:ext cx="10690494" cy="2196859"/>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When looking at the location pulled from the scraping we see that most of the rental locations are either </a:t>
            </a:r>
            <a:r>
              <a:rPr lang="en-US" sz="28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in Fort Lauderdale, Hollywood, and Hallandale Beach.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From what we can see from the data is that these locations are where vacation goers are most likely to venture out to.</a:t>
            </a:r>
          </a:p>
        </p:txBody>
      </p:sp>
      <p:pic>
        <p:nvPicPr>
          <p:cNvPr id="7" name="Picture 6">
            <a:extLst>
              <a:ext uri="{FF2B5EF4-FFF2-40B4-BE49-F238E27FC236}">
                <a16:creationId xmlns:a16="http://schemas.microsoft.com/office/drawing/2014/main" id="{2067B333-863B-DABA-4315-E7E9ADAF7C50}"/>
              </a:ext>
            </a:extLst>
          </p:cNvPr>
          <p:cNvPicPr>
            <a:picLocks noChangeAspect="1"/>
          </p:cNvPicPr>
          <p:nvPr/>
        </p:nvPicPr>
        <p:blipFill>
          <a:blip r:embed="rId2"/>
          <a:stretch>
            <a:fillRect/>
          </a:stretch>
        </p:blipFill>
        <p:spPr>
          <a:xfrm>
            <a:off x="1132245" y="3482229"/>
            <a:ext cx="10105580" cy="3375771"/>
          </a:xfrm>
          <a:prstGeom prst="rect">
            <a:avLst/>
          </a:prstGeom>
        </p:spPr>
      </p:pic>
    </p:spTree>
    <p:extLst>
      <p:ext uri="{BB962C8B-B14F-4D97-AF65-F5344CB8AC3E}">
        <p14:creationId xmlns:p14="http://schemas.microsoft.com/office/powerpoint/2010/main" val="37877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Cost/reviews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38506229"/>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91</TotalTime>
  <Words>284</Words>
  <Application>Microsoft Office PowerPoint</Application>
  <PresentationFormat>Widescreen</PresentationFormat>
  <Paragraphs>26</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Corbel</vt:lpstr>
      <vt:lpstr>Depth</vt:lpstr>
      <vt:lpstr>Vacation Rental Property Finder  In FL</vt:lpstr>
      <vt:lpstr>Project Overview</vt:lpstr>
      <vt:lpstr>Data Gathering</vt:lpstr>
      <vt:lpstr>Discuss Web Scraping/Data tables?</vt:lpstr>
      <vt:lpstr>Discuss Data tables?</vt:lpstr>
      <vt:lpstr>Discuss ApiFlask/frontend?</vt:lpstr>
      <vt:lpstr>Show HTML DEMO</vt:lpstr>
      <vt:lpstr>Location</vt:lpstr>
      <vt:lpstr>Cost/reviews 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Jim Lao</cp:lastModifiedBy>
  <cp:revision>6</cp:revision>
  <dcterms:created xsi:type="dcterms:W3CDTF">2024-07-23T02:05:26Z</dcterms:created>
  <dcterms:modified xsi:type="dcterms:W3CDTF">2024-07-23T21:37:10Z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